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DF8"/>
    <a:srgbClr val="99FFCC"/>
    <a:srgbClr val="00FFFF"/>
    <a:srgbClr val="66FFFF"/>
    <a:srgbClr val="4EC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0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7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00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86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6504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7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58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8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28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92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47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33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915F7-567B-4370-9BC4-9002AA186C32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BDEE9-5705-41AA-8A8E-4A75D7C64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15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8009"/>
            <a:ext cx="9144000" cy="1128044"/>
          </a:xfrm>
          <a:gradFill>
            <a:gsLst>
              <a:gs pos="0">
                <a:srgbClr val="00FFFF"/>
              </a:gs>
              <a:gs pos="77000">
                <a:srgbClr val="99FFCC"/>
              </a:gs>
            </a:gsLst>
            <a:lin ang="5400000" scaled="1"/>
          </a:gradFill>
          <a:ln>
            <a:noFill/>
          </a:ln>
        </p:spPr>
        <p:txBody>
          <a:bodyPr>
            <a:normAutofit/>
          </a:bodyPr>
          <a:lstStyle/>
          <a:p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発表題目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32</a:t>
            </a:r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pt</a:t>
            </a:r>
            <a:r>
              <a:rPr kumimoji="1"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Bold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副題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28pt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Bold</a:t>
            </a:r>
            <a:endParaRPr kumimoji="1" lang="ja-JP" altLang="en-US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0" y="1264777"/>
            <a:ext cx="9152546" cy="41874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 smtClean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発表者氏名</a:t>
            </a:r>
            <a:r>
              <a:rPr lang="en-US" altLang="ja-JP" sz="2000" dirty="0" smtClean="0">
                <a:solidFill>
                  <a:schemeClr val="accent4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20pt</a:t>
            </a:r>
            <a:endParaRPr lang="ja-JP" altLang="en-US" sz="2000" dirty="0">
              <a:solidFill>
                <a:schemeClr val="accent4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3230310" y="-41210"/>
            <a:ext cx="6093152" cy="1220531"/>
            <a:chOff x="3230310" y="-41210"/>
            <a:chExt cx="6093152" cy="1220531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7511753" y="230743"/>
              <a:ext cx="1589517" cy="948578"/>
              <a:chOff x="7853585" y="0"/>
              <a:chExt cx="1290415" cy="709301"/>
            </a:xfrm>
            <a:solidFill>
              <a:schemeClr val="bg1"/>
            </a:solidFill>
          </p:grpSpPr>
          <p:sp>
            <p:nvSpPr>
              <p:cNvPr id="5" name="正方形/長方形 4"/>
              <p:cNvSpPr/>
              <p:nvPr/>
            </p:nvSpPr>
            <p:spPr>
              <a:xfrm>
                <a:off x="7853585" y="0"/>
                <a:ext cx="1290415" cy="709301"/>
              </a:xfrm>
              <a:prstGeom prst="rect">
                <a:avLst/>
              </a:prstGeom>
              <a:grp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テキスト ボックス 3"/>
              <p:cNvSpPr txBox="1"/>
              <p:nvPr/>
            </p:nvSpPr>
            <p:spPr>
              <a:xfrm>
                <a:off x="7888868" y="54568"/>
                <a:ext cx="1213504" cy="415115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b="1" dirty="0" smtClean="0">
                    <a:solidFill>
                      <a:srgbClr val="FF0000"/>
                    </a:solidFill>
                  </a:rPr>
                  <a:t>※</a:t>
                </a:r>
                <a:r>
                  <a:rPr kumimoji="1" lang="ja-JP" altLang="en-US" sz="1100" b="1" dirty="0" smtClean="0">
                    <a:solidFill>
                      <a:srgbClr val="FF0000"/>
                    </a:solidFill>
                  </a:rPr>
                  <a:t>編集不可</a:t>
                </a:r>
                <a:endParaRPr kumimoji="1" lang="en-US" altLang="ja-JP" sz="1100" b="1" dirty="0" smtClean="0">
                  <a:solidFill>
                    <a:srgbClr val="FF0000"/>
                  </a:solidFill>
                </a:endParaRPr>
              </a:p>
              <a:p>
                <a:r>
                  <a:rPr kumimoji="1" lang="ja-JP" altLang="en-US" sz="1100" b="1" dirty="0" smtClean="0">
                    <a:solidFill>
                      <a:srgbClr val="FF0000"/>
                    </a:solidFill>
                  </a:rPr>
                  <a:t>ポスター番号が挿入されます。</a:t>
                </a:r>
                <a:endParaRPr kumimoji="1" lang="ja-JP" altLang="en-US" sz="11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8" name="テキスト ボックス 7"/>
            <p:cNvSpPr txBox="1"/>
            <p:nvPr/>
          </p:nvSpPr>
          <p:spPr>
            <a:xfrm>
              <a:off x="3230310" y="-41210"/>
              <a:ext cx="60931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令和元年度大学教育再生加速プログラム（</a:t>
              </a:r>
              <a:r>
                <a:rPr kumimoji="1" lang="en-US" altLang="ja-JP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AP</a:t>
              </a:r>
              <a:r>
                <a:rPr kumimoji="1" lang="ja-JP" altLang="en-US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）テーマ</a:t>
              </a:r>
              <a:r>
                <a:rPr kumimoji="1" lang="en-US" altLang="ja-JP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Ⅰ</a:t>
              </a:r>
              <a:r>
                <a:rPr lang="ja-JP" altLang="en-US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シンポジウム　</a:t>
              </a:r>
              <a:r>
                <a:rPr lang="en-US" altLang="ja-JP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2019</a:t>
              </a:r>
              <a:r>
                <a:rPr lang="ja-JP" altLang="en-US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</a:t>
              </a:r>
              <a:r>
                <a:rPr lang="en-US" altLang="ja-JP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11</a:t>
              </a:r>
              <a:r>
                <a:rPr lang="ja-JP" altLang="en-US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月</a:t>
              </a:r>
              <a:r>
                <a:rPr lang="en-US" altLang="ja-JP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30</a:t>
              </a:r>
              <a:r>
                <a:rPr lang="ja-JP" altLang="en-US" sz="1200" b="1" dirty="0" smtClean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日</a:t>
              </a:r>
              <a:endParaRPr kumimoji="1" lang="ja-JP" altLang="en-US" sz="1200" b="1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83522"/>
            <a:ext cx="9144000" cy="5174478"/>
          </a:xfrm>
          <a:ln w="28575">
            <a:solidFill>
              <a:srgbClr val="FF0000"/>
            </a:solidFill>
          </a:ln>
        </p:spPr>
        <p:txBody>
          <a:bodyPr/>
          <a:lstStyle/>
          <a:p>
            <a:r>
              <a:rPr kumimoji="1" lang="ja-JP" altLang="en-US" dirty="0" smtClean="0"/>
              <a:t>一組の発表時間は１分間です。</a:t>
            </a:r>
            <a:endParaRPr kumimoji="1" lang="en-US" altLang="ja-JP" dirty="0" smtClean="0"/>
          </a:p>
          <a:p>
            <a:r>
              <a:rPr lang="ja-JP" altLang="en-US" dirty="0"/>
              <a:t>本</a:t>
            </a:r>
            <a:r>
              <a:rPr kumimoji="1" lang="ja-JP" altLang="en-US" dirty="0" smtClean="0"/>
              <a:t>赤</a:t>
            </a:r>
            <a:r>
              <a:rPr kumimoji="1" lang="ja-JP" altLang="en-US" dirty="0" smtClean="0"/>
              <a:t>枠内にポスター発表の概要をまとめてください。</a:t>
            </a:r>
            <a:endParaRPr kumimoji="1" lang="en-US" altLang="ja-JP" dirty="0" smtClean="0"/>
          </a:p>
          <a:p>
            <a:r>
              <a:rPr lang="ja-JP" altLang="en-US" dirty="0" smtClean="0"/>
              <a:t>赤枠内のレイアウト・書式設定は自由です。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818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60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発表題目32pt・Bold 副題28pt・Bold</vt:lpstr>
    </vt:vector>
  </TitlesOfParts>
  <Company>UNITCOM 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発表題目40pt・Bold 副題28pt・Bold</dc:title>
  <dc:creator>hitnnm777@gmail.com</dc:creator>
  <cp:lastModifiedBy>hitnnm777@gmail.com</cp:lastModifiedBy>
  <cp:revision>8</cp:revision>
  <cp:lastPrinted>2019-06-13T04:55:42Z</cp:lastPrinted>
  <dcterms:created xsi:type="dcterms:W3CDTF">2019-05-20T04:20:25Z</dcterms:created>
  <dcterms:modified xsi:type="dcterms:W3CDTF">2019-06-13T05:10:57Z</dcterms:modified>
</cp:coreProperties>
</file>