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60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05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58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3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35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9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35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76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96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8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9AF38-C85B-4275-BEC4-621A75B91179}" type="datetimeFigureOut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CD636-F633-4FBC-96B8-55973471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36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2727" y="481494"/>
            <a:ext cx="8976379" cy="7737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ＤＦ特太ゴシック体" panose="020B0509000000000000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WEB</a:t>
            </a:r>
            <a:r>
              <a:rPr lang="ja-JP" altLang="en-US" sz="4800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ＤＦ特太ゴシック体" panose="020B0509000000000000" pitchFamily="49" charset="-128"/>
                <a:cs typeface="Times New Roman" panose="02020603050405020304" pitchFamily="18" charset="0"/>
              </a:rPr>
              <a:t>ｲﾝﾀｰﾝｼｯﾌﾟ説明会</a:t>
            </a:r>
            <a:endParaRPr lang="ja-JP" altLang="en-US" sz="1051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9"/>
          <p:cNvSpPr txBox="1"/>
          <p:nvPr/>
        </p:nvSpPr>
        <p:spPr>
          <a:xfrm>
            <a:off x="2626042" y="125633"/>
            <a:ext cx="3800475" cy="38557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徳島大学キャリア支援室主催</a:t>
            </a:r>
            <a:endParaRPr lang="ja-JP" altLang="en-US" sz="105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465" y="2428718"/>
            <a:ext cx="945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日時：令和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分～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r>
              <a:rPr lang="ja-JP" altLang="en-US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ja-JP" altLang="ja-JP" sz="2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lang="ja-JP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4464638" y="3036102"/>
            <a:ext cx="1" cy="35339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82727" y="3035264"/>
            <a:ext cx="1357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開催方法：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種：</a:t>
            </a:r>
          </a:p>
          <a:p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象：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準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備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物：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546179" y="5236239"/>
            <a:ext cx="3871656" cy="1347489"/>
          </a:xfrm>
          <a:prstGeom prst="rect">
            <a:avLst/>
          </a:prstGeom>
          <a:solidFill>
            <a:srgbClr val="FFFF0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33343">
              <a:lnSpc>
                <a:spcPts val="2300"/>
              </a:lnSpc>
            </a:pPr>
            <a:r>
              <a:rPr lang="ja-JP" altLang="en-US" sz="105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参加希望者は、</a:t>
            </a:r>
            <a:r>
              <a:rPr lang="ja-JP" altLang="en-US" sz="105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●月●日</a:t>
            </a:r>
            <a:r>
              <a:rPr lang="en-US" sz="105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05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●</a:t>
            </a:r>
            <a:r>
              <a:rPr lang="en-US" sz="105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sz="1050" b="1" u="sng" kern="1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まで</a:t>
            </a:r>
            <a:r>
              <a:rPr lang="ja-JP" altLang="en-US" sz="1050" kern="1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altLang="en-US" sz="105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徳島大学キャリア支援室予約システム（</a:t>
            </a:r>
            <a:r>
              <a:rPr lang="en-US" sz="9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https://www.tokudai-syusyoku.com/index.php</a:t>
            </a:r>
            <a:r>
              <a:rPr lang="ja-JP" altLang="en-US" sz="105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）へお申込みください。</a:t>
            </a:r>
            <a:r>
              <a:rPr lang="ja-JP" altLang="en-US" sz="1050" b="1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お申込み後、説明会の視聴方法等の詳細について</a:t>
            </a:r>
            <a:r>
              <a:rPr lang="ja-JP" altLang="en-US" sz="1050" b="1" kern="1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お知らせ</a:t>
            </a:r>
            <a:r>
              <a:rPr lang="ja-JP" altLang="en-US" sz="1050" b="1" kern="10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します。</a:t>
            </a:r>
            <a:endParaRPr lang="ja-JP" altLang="en-US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429557" y="5227613"/>
            <a:ext cx="641271" cy="1347487"/>
          </a:xfrm>
          <a:prstGeom prst="rect">
            <a:avLst/>
          </a:prstGeom>
          <a:solidFill>
            <a:srgbClr val="FFFF0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3031">
              <a:lnSpc>
                <a:spcPts val="2300"/>
              </a:lnSpc>
            </a:pPr>
            <a:r>
              <a:rPr lang="en-US" sz="1200" b="1" kern="100">
                <a:solidFill>
                  <a:srgbClr val="FF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1051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0" name="図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505" y="5537497"/>
            <a:ext cx="609600" cy="61595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テキスト ボックス 23"/>
          <p:cNvSpPr txBox="1"/>
          <p:nvPr/>
        </p:nvSpPr>
        <p:spPr>
          <a:xfrm>
            <a:off x="8283216" y="6257623"/>
            <a:ext cx="934720" cy="3143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▲予約システム</a:t>
            </a:r>
            <a:endParaRPr lang="ja-JP" altLang="en-US" sz="105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2727" y="1342810"/>
            <a:ext cx="8976379" cy="1061616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7200" b="1" kern="100" dirty="0">
                <a:ln w="19050" cap="rnd" cmpd="sng" algn="ctr">
                  <a:solidFill>
                    <a:srgbClr val="FFFFFF"/>
                  </a:solidFill>
                  <a:prstDash val="solid"/>
                  <a:bevel/>
                </a:ln>
                <a:solidFill>
                  <a:srgbClr val="000000"/>
                </a:solidFill>
                <a:ea typeface="ＤＦ特太ゴシック体" panose="020B0509000000000000" pitchFamily="49" charset="-128"/>
                <a:cs typeface="Times New Roman" panose="02020603050405020304" pitchFamily="18" charset="0"/>
              </a:rPr>
              <a:t>企業等名</a:t>
            </a:r>
            <a:endParaRPr lang="ja-JP" altLang="en-US" sz="7200" b="1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546179" y="3036500"/>
            <a:ext cx="4524650" cy="21300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業界・会社の紹介、業務内容の説明、</a:t>
            </a:r>
          </a:p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業界・会社アピール、インターンシップの概要など、</a:t>
            </a:r>
          </a:p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ご自由にお書きください。</a:t>
            </a:r>
          </a:p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ただし採用選考活動に関する内容の記載は不可。</a:t>
            </a:r>
          </a:p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（文字の大きさ・文字色などご自由に変更可能。</a:t>
            </a:r>
          </a:p>
          <a:p>
            <a:pPr lvl="0" algn="just">
              <a:lnSpc>
                <a:spcPts val="2300"/>
              </a:lnSpc>
            </a:pPr>
            <a:r>
              <a:rPr lang="ja-JP" altLang="en-US" sz="1600" kern="100" dirty="0">
                <a:solidFill>
                  <a:srgbClr val="000000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　写真貼り付けも可能です。）</a:t>
            </a:r>
            <a:endParaRPr lang="ja-JP" altLang="en-US" sz="1051" kern="100" dirty="0">
              <a:solidFill>
                <a:prstClr val="white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4912" y="3043180"/>
            <a:ext cx="3198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●●●（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Zoom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会議ツールを記載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●●●業</a:t>
            </a: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全学年・●●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学部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（学部の指定可能）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筆記用具 など、必要があれば記載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98125" y="6592289"/>
            <a:ext cx="6351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100" b="1" dirty="0">
                <a:solidFill>
                  <a:srgbClr val="FF0000"/>
                </a:solidFill>
              </a:rPr>
              <a:t>※この</a:t>
            </a:r>
            <a:r>
              <a:rPr lang="ja-JP" altLang="en-US" sz="1100" b="1" dirty="0">
                <a:solidFill>
                  <a:srgbClr val="FF0000"/>
                </a:solidFill>
              </a:rPr>
              <a:t>説明会</a:t>
            </a:r>
            <a:r>
              <a:rPr lang="ja-JP" altLang="ja-JP" sz="1100" b="1" dirty="0">
                <a:solidFill>
                  <a:srgbClr val="FF0000"/>
                </a:solidFill>
              </a:rPr>
              <a:t>は採用選考とは関係ありません。当日は私服でご参加ください。</a:t>
            </a:r>
            <a:endParaRPr lang="ja-JP" altLang="ja-JP" sz="1100" dirty="0">
              <a:solidFill>
                <a:srgbClr val="FF0000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3594374-5199-4C4E-BA87-352BE2C9A731}"/>
              </a:ext>
            </a:extLst>
          </p:cNvPr>
          <p:cNvSpPr/>
          <p:nvPr/>
        </p:nvSpPr>
        <p:spPr>
          <a:xfrm>
            <a:off x="294465" y="4911782"/>
            <a:ext cx="3910311" cy="12040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　空いたスペースについては、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　写真貼り付け等でご自由に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dirty="0">
                <a:solidFill>
                  <a:schemeClr val="tx1"/>
                </a:solidFill>
              </a:rPr>
              <a:t>　利用してください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067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227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ＤＦ特太ゴシック体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j000029413</dc:creator>
  <cp:lastModifiedBy>j000029413</cp:lastModifiedBy>
  <cp:revision>25</cp:revision>
  <cp:lastPrinted>2020-09-11T00:17:56Z</cp:lastPrinted>
  <dcterms:created xsi:type="dcterms:W3CDTF">2020-09-02T04:42:42Z</dcterms:created>
  <dcterms:modified xsi:type="dcterms:W3CDTF">2020-09-11T01:57:41Z</dcterms:modified>
</cp:coreProperties>
</file>