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AA92F7-A21B-2847-8636-A11888AF6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E31D1AA-DD48-C346-B983-016EBE71E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79E49F-A7FD-4440-A0AE-9991000E8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EA31-1EFE-F048-9827-BD5288AA6A6A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09F4FE-2F12-1A49-8F46-EDF65EAEC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4AE28E-DB2D-DB46-87AF-95DE23391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4AC5-9120-5C44-822E-D30C0944A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13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E49A01-CAB9-C742-921B-36AFF6292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BB31742-CA4F-7C4A-B5C8-E5AB37718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6AD652-DCD9-A146-B16A-65138250A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EA31-1EFE-F048-9827-BD5288AA6A6A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47B21C-0D94-C14E-AA7F-3640ED087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D5AE50-C33D-7D43-9DFE-DAE6C393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4AC5-9120-5C44-822E-D30C0944A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25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07CBD8A-B268-EA4C-9EBD-DD3075953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14D8EE-C3C3-014D-A585-7C8B0A048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6B8A63-519E-DE49-9005-3FCA3E674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EA31-1EFE-F048-9827-BD5288AA6A6A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83AB11-3D6A-FB4B-A3D7-826E401C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467518-BEA8-AE41-B0C8-32A9600B2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4AC5-9120-5C44-822E-D30C0944A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78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7D4540-9626-2640-ABDC-221923460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4F4E90-A9AC-0543-A90B-70E84C8C2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69CB4-BEEF-1B46-8164-9A0C95C00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EA31-1EFE-F048-9827-BD5288AA6A6A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81054B-C9E1-A942-9737-7D9B0CA36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F6775B-D72C-4443-B229-698376204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4AC5-9120-5C44-822E-D30C0944A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80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6E718B-EFC4-8B43-AC17-76E1A1B8D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686DA7-3EC0-6D4B-8F34-E6FEC6FB9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BD6BDD-B78A-6D40-9EB3-CF1C02521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EA31-1EFE-F048-9827-BD5288AA6A6A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BB566A-F6F7-764A-A95F-3B3E1DC03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4112A7-71EE-7543-9FEF-FB89D9CE7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4AC5-9120-5C44-822E-D30C0944A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10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1B136A-B1CE-3444-B484-70B18ACCB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C22803-B6D1-CE4C-BEE2-F39C741CDA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5AB1B72-F0D2-7C40-AEDB-2AE469D84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A7F3C1-42DE-6645-B7C5-C62EB9DE2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EA31-1EFE-F048-9827-BD5288AA6A6A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060BA7-F674-3640-9666-D99410D54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95523F-9DB1-E04D-8502-5AECC01DA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4AC5-9120-5C44-822E-D30C0944A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60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DD3FB3-A4FB-8748-8896-497A347F1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B8EC50-1FE4-0541-9048-B90CADCD5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29C5CE-B6E1-724C-891E-1FD1A2739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1938D6C-11F9-A54E-8545-7F5B41551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F665CF4-A1CF-7944-B5C9-57C737800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D3BA101-EE95-F849-9EBC-079F5E33D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EA31-1EFE-F048-9827-BD5288AA6A6A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0EBA9C6-EB62-CC42-8E07-620B76666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1B9D3F-F3C7-2E47-8210-DF77C90F3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4AC5-9120-5C44-822E-D30C0944A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25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970AA-BF5F-8442-BBBA-A0303A9AE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91F2BF2-9D36-A449-BF81-83EB77327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EA31-1EFE-F048-9827-BD5288AA6A6A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95BDD08-1C55-F744-9540-CF0CFB0E3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884B4F2-17F0-794E-89D4-D1A6FF1BC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4AC5-9120-5C44-822E-D30C0944A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4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867D8B3-5B5C-284E-8AC9-52A79B581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EA31-1EFE-F048-9827-BD5288AA6A6A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6CC44AB-A30F-474A-9346-6D448C4B4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D2B523C-3C26-A948-8A21-3C4237A56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4AC5-9120-5C44-822E-D30C0944A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24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0EB903-733C-1241-BBA7-C460D72C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08049F-EFCA-524D-8A23-3F2C4325D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EA73BB-9C7E-3743-A4AE-E0F8A6F6D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2A6AFD-2672-FD49-9C2B-41809C823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EA31-1EFE-F048-9827-BD5288AA6A6A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FF3987-C1D6-484A-B0AC-6308F8767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CAABEE-E38B-244E-B32E-4D9584305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4AC5-9120-5C44-822E-D30C0944A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77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1D7561-8F5B-014E-A1C2-D300C9EA7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73CE8D8-6897-5147-92A8-ED61B6BDC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605999-9158-F54A-893A-685F887181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D93564-8F66-534A-B201-D81BF43B8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EA31-1EFE-F048-9827-BD5288AA6A6A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6B4C0D-EEBC-8848-A580-82D04F818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DCD951-C6C6-BC47-B91F-76AFD309D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4AC5-9120-5C44-822E-D30C0944A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87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FA9A1FA-27E0-9B41-A9BC-0E95E491F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DCA1B0-75E4-B347-9B60-AC4C81A81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30CFC4-75D0-694B-B8A1-AF9EDF4EBB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CEA31-1EFE-F048-9827-BD5288AA6A6A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9D86EF-0F99-4F40-964E-96FF639DED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792FAF-534E-2C4A-AC8E-0A2414323B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14AC5-9120-5C44-822E-D30C0944A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4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9B823C-6F47-8D46-9901-737549C703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aa</a:t>
            </a:r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4D7218-01C8-164F-A06C-A1DECC902B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632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Macintosh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aa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</dc:title>
  <dc:creator>中島 良介</dc:creator>
  <cp:lastModifiedBy>中島 良介</cp:lastModifiedBy>
  <cp:revision>1</cp:revision>
  <dcterms:created xsi:type="dcterms:W3CDTF">2021-03-05T02:18:38Z</dcterms:created>
  <dcterms:modified xsi:type="dcterms:W3CDTF">2021-03-05T02:18:53Z</dcterms:modified>
</cp:coreProperties>
</file>