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600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5058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258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36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354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394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2350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69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76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96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08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9AF38-C85B-4275-BEC4-621A75B91179}" type="datetimeFigureOut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368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82727" y="524623"/>
            <a:ext cx="8976379" cy="77376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800" b="1" kern="100" dirty="0" smtClean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ＤＦ特太ゴシック体" panose="020B0509000000000000" pitchFamily="49" charset="-128"/>
                <a:cs typeface="Times New Roman" panose="02020603050405020304" pitchFamily="18" charset="0"/>
              </a:rPr>
              <a:t>学内個別業界</a:t>
            </a:r>
            <a:r>
              <a:rPr lang="ja-JP" altLang="en-US" sz="4800" b="1" kern="100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ＤＦ特太ゴシック体" panose="020B0509000000000000" pitchFamily="49" charset="-128"/>
                <a:cs typeface="Times New Roman" panose="02020603050405020304" pitchFamily="18" charset="0"/>
              </a:rPr>
              <a:t>研究セミナー</a:t>
            </a:r>
            <a:endParaRPr lang="ja-JP" altLang="en-US" sz="1051" b="1" kern="100" dirty="0"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" name="テキスト ボックス 9"/>
          <p:cNvSpPr txBox="1"/>
          <p:nvPr/>
        </p:nvSpPr>
        <p:spPr>
          <a:xfrm>
            <a:off x="2626042" y="160142"/>
            <a:ext cx="3800475" cy="38557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徳島大学キャリア支援室主催</a:t>
            </a:r>
            <a:endParaRPr lang="ja-JP" altLang="en-US" sz="1051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4851" y="2453165"/>
            <a:ext cx="9453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日時：</a:t>
            </a:r>
            <a:r>
              <a:rPr lang="ja-JP" altLang="ja-JP" sz="28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ja-JP" altLang="en-US" sz="28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sz="28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ja-JP" altLang="en-US" sz="28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sz="28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ja-JP" altLang="en-US" sz="28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sz="28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</a:t>
            </a:r>
            <a:r>
              <a:rPr lang="ja-JP" altLang="en-US" sz="28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sz="28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28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sz="28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</a:t>
            </a:r>
            <a:r>
              <a:rPr lang="ja-JP" altLang="en-US" sz="28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sz="28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分～</a:t>
            </a:r>
            <a:r>
              <a:rPr lang="ja-JP" altLang="en-US" sz="28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sz="28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</a:t>
            </a:r>
            <a:r>
              <a:rPr lang="ja-JP" altLang="en-US" sz="28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●分</a:t>
            </a:r>
            <a:endParaRPr lang="ja-JP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6" name="直線コネクタ 5"/>
          <p:cNvCxnSpPr>
            <a:cxnSpLocks/>
          </p:cNvCxnSpPr>
          <p:nvPr/>
        </p:nvCxnSpPr>
        <p:spPr>
          <a:xfrm>
            <a:off x="4436533" y="3830091"/>
            <a:ext cx="0" cy="268806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272581" y="3741905"/>
            <a:ext cx="1357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対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象：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準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備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物：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4553788" y="5339751"/>
            <a:ext cx="3871656" cy="1216065"/>
          </a:xfrm>
          <a:prstGeom prst="rect">
            <a:avLst/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33343">
              <a:lnSpc>
                <a:spcPts val="2300"/>
              </a:lnSpc>
            </a:pPr>
            <a:r>
              <a:rPr lang="ja-JP" altLang="en-US" sz="105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参加希望者は</a:t>
            </a:r>
            <a:r>
              <a:rPr lang="ja-JP" altLang="en-US" sz="1050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、</a:t>
            </a:r>
            <a:r>
              <a:rPr lang="ja-JP" altLang="en-US" sz="1050" b="1" u="sng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●月●日</a:t>
            </a:r>
            <a:r>
              <a:rPr lang="en-US" sz="1050" b="1" u="sng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(</a:t>
            </a:r>
            <a:r>
              <a:rPr lang="ja-JP" altLang="en-US" sz="1050" b="1" u="sng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●</a:t>
            </a:r>
            <a:r>
              <a:rPr lang="en-US" sz="1050" b="1" u="sng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)</a:t>
            </a:r>
            <a:r>
              <a:rPr lang="ja-JP" altLang="en-US" sz="1050" b="1" u="sng" kern="100" dirty="0" err="1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まで</a:t>
            </a:r>
            <a:r>
              <a:rPr lang="ja-JP" altLang="en-US" sz="1050" kern="100" dirty="0" err="1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</a:t>
            </a:r>
            <a:r>
              <a:rPr lang="ja-JP" altLang="en-US" sz="105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徳島大学キャリア支援室予約システム（</a:t>
            </a:r>
            <a:r>
              <a:rPr lang="en-US" sz="9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https://www.tokudai-syusyoku.com/index.php</a:t>
            </a:r>
            <a:r>
              <a:rPr lang="ja-JP" altLang="en-US" sz="105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）へお申込みください</a:t>
            </a:r>
            <a:r>
              <a:rPr lang="ja-JP" altLang="en-US" sz="1050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。</a:t>
            </a:r>
            <a:endParaRPr lang="ja-JP" altLang="en-US" sz="105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8428202" y="5339751"/>
            <a:ext cx="641271" cy="1216063"/>
          </a:xfrm>
          <a:prstGeom prst="rect">
            <a:avLst/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53031">
              <a:lnSpc>
                <a:spcPts val="2300"/>
              </a:lnSpc>
            </a:pPr>
            <a:r>
              <a:rPr lang="en-US" sz="1200" b="1" kern="100">
                <a:solidFill>
                  <a:srgbClr val="FF0000"/>
                </a:solidFill>
                <a:latin typeface="ＭＳ ゴシック" panose="020B0609070205080204" pitchFamily="49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en-US" sz="1051" kern="10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20" name="図 1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978" y="5510396"/>
            <a:ext cx="609600" cy="615951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テキスト ボックス 23"/>
          <p:cNvSpPr txBox="1"/>
          <p:nvPr/>
        </p:nvSpPr>
        <p:spPr>
          <a:xfrm>
            <a:off x="8272557" y="6238337"/>
            <a:ext cx="934720" cy="31432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700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▲予約システム</a:t>
            </a:r>
            <a:endParaRPr lang="ja-JP" altLang="en-US" sz="1051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82727" y="1385944"/>
            <a:ext cx="8976379" cy="106161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600" b="1" kern="100" dirty="0" smtClean="0">
                <a:ln w="19050" cap="rnd" cmpd="sng" algn="ctr">
                  <a:solidFill>
                    <a:srgbClr val="FFFFFF"/>
                  </a:solidFill>
                  <a:prstDash val="solid"/>
                  <a:bevel/>
                </a:ln>
                <a:solidFill>
                  <a:srgbClr val="000000"/>
                </a:solidFill>
                <a:ea typeface="ＤＦ特太ゴシック体" panose="020B0509000000000000" pitchFamily="49" charset="-128"/>
                <a:cs typeface="Times New Roman" panose="02020603050405020304" pitchFamily="18" charset="0"/>
              </a:rPr>
              <a:t>○○○○業界</a:t>
            </a:r>
            <a:endParaRPr lang="ja-JP" altLang="en-US" sz="6600" b="1" kern="100" dirty="0"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393624" y="3755927"/>
            <a:ext cx="31981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全学年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・●●●</a:t>
            </a: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学部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（学部の指定は可能）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必要なものがあれば記載</a:t>
            </a:r>
            <a:endParaRPr lang="ja-JP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820439A-7B37-400C-B006-747656816BB3}"/>
              </a:ext>
            </a:extLst>
          </p:cNvPr>
          <p:cNvSpPr txBox="1"/>
          <p:nvPr/>
        </p:nvSpPr>
        <p:spPr>
          <a:xfrm>
            <a:off x="1243405" y="6586487"/>
            <a:ext cx="63517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1100" b="1" dirty="0">
                <a:solidFill>
                  <a:srgbClr val="FF0000"/>
                </a:solidFill>
              </a:rPr>
              <a:t>※この</a:t>
            </a:r>
            <a:r>
              <a:rPr lang="ja-JP" altLang="en-US" sz="1100" b="1" dirty="0">
                <a:solidFill>
                  <a:srgbClr val="FF0000"/>
                </a:solidFill>
              </a:rPr>
              <a:t>セミナー</a:t>
            </a:r>
            <a:r>
              <a:rPr lang="ja-JP" altLang="ja-JP" sz="1100" b="1" dirty="0">
                <a:solidFill>
                  <a:srgbClr val="FF0000"/>
                </a:solidFill>
              </a:rPr>
              <a:t>は採用選考とは関係ありません。当日は私服でご参加ください。</a:t>
            </a:r>
            <a:endParaRPr lang="ja-JP" altLang="ja-JP" sz="1100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EC34854-5FEA-4656-A782-A14AFB5C083B}"/>
              </a:ext>
            </a:extLst>
          </p:cNvPr>
          <p:cNvSpPr txBox="1"/>
          <p:nvPr/>
        </p:nvSpPr>
        <p:spPr>
          <a:xfrm>
            <a:off x="39827" y="2852707"/>
            <a:ext cx="9453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会場</a:t>
            </a:r>
            <a:r>
              <a:rPr lang="ja-JP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教養</a:t>
            </a:r>
            <a:r>
              <a:rPr lang="ja-JP" altLang="en-US" sz="28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教育●号館 ●講義室</a:t>
            </a:r>
            <a:endParaRPr lang="ja-JP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B1E4693-3051-48A0-B32D-5DA71D4520A9}"/>
              </a:ext>
            </a:extLst>
          </p:cNvPr>
          <p:cNvSpPr txBox="1"/>
          <p:nvPr/>
        </p:nvSpPr>
        <p:spPr>
          <a:xfrm>
            <a:off x="44803" y="3259502"/>
            <a:ext cx="9453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講師</a:t>
            </a:r>
            <a:r>
              <a:rPr lang="ja-JP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株式会社●●●●●　●●部　●● ●● 氏</a:t>
            </a:r>
            <a:endParaRPr lang="ja-JP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" name="四角形: 角を丸くする 6">
            <a:extLst>
              <a:ext uri="{FF2B5EF4-FFF2-40B4-BE49-F238E27FC236}">
                <a16:creationId xmlns:a16="http://schemas.microsoft.com/office/drawing/2014/main" id="{4EB545DA-75D6-42E3-8DD2-DA94A5E713ED}"/>
              </a:ext>
            </a:extLst>
          </p:cNvPr>
          <p:cNvSpPr/>
          <p:nvPr/>
        </p:nvSpPr>
        <p:spPr>
          <a:xfrm>
            <a:off x="272581" y="4854484"/>
            <a:ext cx="3910311" cy="131182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kumimoji="1" lang="ja-JP" altLang="en-US" dirty="0">
                <a:solidFill>
                  <a:schemeClr val="tx1"/>
                </a:solidFill>
              </a:rPr>
              <a:t>　空いたスペースについては、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just"/>
            <a:r>
              <a:rPr kumimoji="1" lang="ja-JP" altLang="en-US" dirty="0">
                <a:solidFill>
                  <a:schemeClr val="tx1"/>
                </a:solidFill>
              </a:rPr>
              <a:t>　写真貼り付け等でご自由に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just"/>
            <a:r>
              <a:rPr kumimoji="1" lang="ja-JP" altLang="en-US" dirty="0">
                <a:solidFill>
                  <a:schemeClr val="tx1"/>
                </a:solidFill>
              </a:rPr>
              <a:t>　利用してください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4544823" y="3838793"/>
            <a:ext cx="4524650" cy="1444364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>
              <a:lnSpc>
                <a:spcPts val="2300"/>
              </a:lnSpc>
            </a:pPr>
            <a:r>
              <a:rPr lang="ja-JP" altLang="en-US" sz="1600" kern="100" dirty="0" smtClean="0">
                <a:solidFill>
                  <a:srgbClr val="00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会社の紹介、業務</a:t>
            </a:r>
            <a:r>
              <a:rPr lang="ja-JP" altLang="en-US" sz="1600" kern="100" dirty="0">
                <a:solidFill>
                  <a:srgbClr val="00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内容の説明、業界・会社アピールなど、ご自由にお書きください。</a:t>
            </a:r>
            <a:endParaRPr lang="ja-JP" altLang="en-US" sz="1051" kern="100" dirty="0">
              <a:solidFill>
                <a:prstClr val="white"/>
              </a:solidFill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just">
              <a:lnSpc>
                <a:spcPts val="2300"/>
              </a:lnSpc>
            </a:pPr>
            <a:r>
              <a:rPr lang="ja-JP" altLang="en-US" sz="1600" kern="100" dirty="0">
                <a:solidFill>
                  <a:srgbClr val="00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（文字の大きさ・文字色</a:t>
            </a:r>
            <a:r>
              <a:rPr lang="ja-JP" altLang="en-US" sz="1600" kern="100" dirty="0" smtClean="0">
                <a:solidFill>
                  <a:srgbClr val="00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など自由に</a:t>
            </a:r>
            <a:r>
              <a:rPr lang="ja-JP" altLang="en-US" sz="1600" kern="100" dirty="0">
                <a:solidFill>
                  <a:srgbClr val="00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変更可能。写真貼り付けも可能です。）</a:t>
            </a:r>
            <a:endParaRPr lang="ja-JP" altLang="en-US" sz="1051" kern="100" dirty="0">
              <a:solidFill>
                <a:prstClr val="white"/>
              </a:solidFill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1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</TotalTime>
  <Words>198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ＤＦ特太ゴシック体</vt:lpstr>
      <vt:lpstr>ＭＳ ゴシック</vt:lpstr>
      <vt:lpstr>ＭＳ 明朝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j000029413</dc:creator>
  <cp:lastModifiedBy>j000029413</cp:lastModifiedBy>
  <cp:revision>31</cp:revision>
  <cp:lastPrinted>2020-09-11T00:50:05Z</cp:lastPrinted>
  <dcterms:created xsi:type="dcterms:W3CDTF">2020-09-02T04:42:42Z</dcterms:created>
  <dcterms:modified xsi:type="dcterms:W3CDTF">2020-10-08T23:41:18Z</dcterms:modified>
</cp:coreProperties>
</file>