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9144000" cy="6858000" type="screen4x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9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6006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050582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25853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9366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53547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42394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2350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1693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527623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0967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3086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9AF38-C85B-4275-BEC4-621A75B91179}" type="datetimeFigureOut">
              <a:rPr kumimoji="1" lang="ja-JP" altLang="en-US" smtClean="0"/>
              <a:t>2020/9/11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9CD636-F633-4FBC-96B8-559734716A8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83684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82727" y="490119"/>
            <a:ext cx="8976379" cy="773765"/>
          </a:xfrm>
          <a:prstGeom prst="rect">
            <a:avLst/>
          </a:prstGeom>
          <a:solidFill>
            <a:srgbClr val="CCFF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4800" b="1" kern="100" dirty="0">
                <a:ln w="9525" cap="flat" cmpd="sng" algn="ctr">
                  <a:solidFill>
                    <a:srgbClr val="FFFFFF"/>
                  </a:solidFill>
                  <a:prstDash val="solid"/>
                  <a:round/>
                </a:ln>
                <a:solidFill>
                  <a:srgbClr val="000000"/>
                </a:solidFill>
                <a:effectLst>
                  <a:outerShdw blurRad="38100" dist="19050" dir="2700000" algn="tl">
                    <a:schemeClr val="dk1">
                      <a:alpha val="40000"/>
                    </a:schemeClr>
                  </a:outerShdw>
                </a:effectLst>
                <a:ea typeface="ＤＦ特太ゴシック体" panose="020B0509000000000000" pitchFamily="49" charset="-128"/>
                <a:cs typeface="Times New Roman" panose="02020603050405020304" pitchFamily="18" charset="0"/>
              </a:rPr>
              <a:t>学内個別説明会</a:t>
            </a:r>
            <a:endParaRPr lang="ja-JP" altLang="en-US" sz="1051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3" name="テキスト ボックス 9"/>
          <p:cNvSpPr txBox="1"/>
          <p:nvPr/>
        </p:nvSpPr>
        <p:spPr>
          <a:xfrm>
            <a:off x="2626042" y="125633"/>
            <a:ext cx="3800475" cy="38557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6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徳島大学キャリア支援室主催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289983" y="2399834"/>
            <a:ext cx="945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日時：令和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月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日（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分～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時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分</a:t>
            </a: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cxnSp>
        <p:nvCxnSpPr>
          <p:cNvPr id="6" name="直線コネクタ 5"/>
          <p:cNvCxnSpPr>
            <a:cxnSpLocks/>
          </p:cNvCxnSpPr>
          <p:nvPr/>
        </p:nvCxnSpPr>
        <p:spPr>
          <a:xfrm>
            <a:off x="4482362" y="3500151"/>
            <a:ext cx="20627" cy="3089046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テキスト ボックス 15"/>
          <p:cNvSpPr txBox="1"/>
          <p:nvPr/>
        </p:nvSpPr>
        <p:spPr>
          <a:xfrm>
            <a:off x="82728" y="3435982"/>
            <a:ext cx="135788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業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種：</a:t>
            </a: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募集職種：</a:t>
            </a: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勤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務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地：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ja-JP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対</a:t>
            </a:r>
            <a:r>
              <a:rPr lang="ja-JP" altLang="en-US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象：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準</a:t>
            </a:r>
            <a:r>
              <a:rPr lang="en-US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備</a:t>
            </a:r>
            <a:r>
              <a:rPr lang="en-US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 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物：</a:t>
            </a:r>
          </a:p>
        </p:txBody>
      </p:sp>
      <p:sp>
        <p:nvSpPr>
          <p:cNvPr id="17" name="正方形/長方形 16"/>
          <p:cNvSpPr/>
          <p:nvPr/>
        </p:nvSpPr>
        <p:spPr>
          <a:xfrm>
            <a:off x="4580683" y="5210358"/>
            <a:ext cx="3871656" cy="1347489"/>
          </a:xfrm>
          <a:prstGeom prst="rect">
            <a:avLst/>
          </a:prstGeom>
          <a:solidFill>
            <a:srgbClr val="CCFF99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33343">
              <a:lnSpc>
                <a:spcPts val="2300"/>
              </a:lnSpc>
            </a:pP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参加希望者は、</a:t>
            </a:r>
            <a:r>
              <a:rPr lang="ja-JP" alt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●月●日</a:t>
            </a:r>
            <a:r>
              <a:rPr 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(</a:t>
            </a:r>
            <a:r>
              <a:rPr lang="ja-JP" alt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●</a:t>
            </a:r>
            <a:r>
              <a:rPr lang="en-US" sz="1050" b="1" u="sng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)</a:t>
            </a:r>
            <a:r>
              <a:rPr lang="ja-JP" altLang="en-US" sz="1050" b="1" u="sng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まで</a:t>
            </a:r>
            <a:r>
              <a:rPr lang="ja-JP" altLang="en-US" sz="1050" kern="100" dirty="0" err="1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に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徳島大学キャリア支援室予約システム（</a:t>
            </a:r>
            <a:r>
              <a:rPr lang="en-US" sz="90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https://www.tokudai-syusyoku.com/index.php</a:t>
            </a:r>
            <a:r>
              <a:rPr lang="ja-JP" altLang="en-US" sz="1050" kern="100" dirty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）へお申込みください</a:t>
            </a:r>
            <a:r>
              <a:rPr lang="ja-JP" altLang="en-US" sz="1050" kern="100" dirty="0" smtClean="0">
                <a:solidFill>
                  <a:srgbClr val="000000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。</a:t>
            </a:r>
            <a:endParaRPr lang="ja-JP" altLang="en-US" sz="1050" kern="100" dirty="0">
              <a:latin typeface="ＭＳ ゴシック" panose="020B0609070205080204" pitchFamily="49" charset="-128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</p:txBody>
      </p:sp>
      <p:sp>
        <p:nvSpPr>
          <p:cNvPr id="15" name="正方形/長方形 14"/>
          <p:cNvSpPr/>
          <p:nvPr/>
        </p:nvSpPr>
        <p:spPr>
          <a:xfrm>
            <a:off x="8464062" y="5210361"/>
            <a:ext cx="641271" cy="1347487"/>
          </a:xfrm>
          <a:prstGeom prst="rect">
            <a:avLst/>
          </a:prstGeom>
          <a:solidFill>
            <a:srgbClr val="CCFF99"/>
          </a:solidFill>
          <a:ln w="25400" cap="flat" cmpd="sng" algn="ctr">
            <a:noFill/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indent="153031">
              <a:lnSpc>
                <a:spcPts val="2300"/>
              </a:lnSpc>
            </a:pPr>
            <a:r>
              <a:rPr lang="en-US" sz="1200" b="1" kern="100">
                <a:solidFill>
                  <a:srgbClr val="FF0000"/>
                </a:solidFill>
                <a:latin typeface="ＭＳ ゴシック" panose="020B0609070205080204" pitchFamily="49" charset="-128"/>
                <a:ea typeface="ＭＳ 明朝" panose="02020609040205080304" pitchFamily="17" charset="-128"/>
                <a:cs typeface="Times New Roman" panose="02020603050405020304" pitchFamily="18" charset="0"/>
              </a:rPr>
              <a:t> </a:t>
            </a:r>
            <a:endParaRPr lang="ja-JP" altLang="en-US" sz="1051" kern="10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pic>
        <p:nvPicPr>
          <p:cNvPr id="20" name="図 19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84010" y="5528871"/>
            <a:ext cx="609600" cy="615951"/>
          </a:xfrm>
          <a:prstGeom prst="rect">
            <a:avLst/>
          </a:prstGeom>
          <a:noFill/>
          <a:ln>
            <a:noFill/>
          </a:ln>
        </p:spPr>
      </p:pic>
      <p:sp>
        <p:nvSpPr>
          <p:cNvPr id="21" name="テキスト ボックス 23"/>
          <p:cNvSpPr txBox="1"/>
          <p:nvPr/>
        </p:nvSpPr>
        <p:spPr>
          <a:xfrm>
            <a:off x="8326347" y="6248997"/>
            <a:ext cx="934720" cy="31432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00" kern="100" dirty="0">
                <a:latin typeface="Century" panose="02040604050505020304" pitchFamily="18" charset="0"/>
                <a:ea typeface="ＭＳ ゴシック" panose="020B0609070205080204" pitchFamily="49" charset="-128"/>
                <a:cs typeface="Times New Roman" panose="02020603050405020304" pitchFamily="18" charset="0"/>
              </a:rPr>
              <a:t>▲予約システム</a:t>
            </a:r>
            <a:endParaRPr lang="ja-JP" altLang="en-US" sz="1051" kern="100" dirty="0"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4" name="正方形/長方形 13"/>
          <p:cNvSpPr/>
          <p:nvPr/>
        </p:nvSpPr>
        <p:spPr>
          <a:xfrm>
            <a:off x="82727" y="1342813"/>
            <a:ext cx="8976379" cy="1061616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7200" b="1" kern="100" dirty="0">
                <a:ln w="19050" cap="rnd" cmpd="sng" algn="ctr">
                  <a:solidFill>
                    <a:srgbClr val="FFFFFF"/>
                  </a:solidFill>
                  <a:prstDash val="solid"/>
                  <a:bevel/>
                </a:ln>
                <a:solidFill>
                  <a:srgbClr val="000000"/>
                </a:solidFill>
                <a:ea typeface="ＤＦ特太ゴシック体" panose="020B0509000000000000" pitchFamily="49" charset="-128"/>
                <a:cs typeface="Times New Roman" panose="02020603050405020304" pitchFamily="18" charset="0"/>
              </a:rPr>
              <a:t>企業等名</a:t>
            </a:r>
            <a:endParaRPr lang="ja-JP" altLang="en-US" sz="7200" b="1" kern="100" dirty="0"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9" name="正方形/長方形 18"/>
          <p:cNvSpPr/>
          <p:nvPr/>
        </p:nvSpPr>
        <p:spPr>
          <a:xfrm>
            <a:off x="4580683" y="3449749"/>
            <a:ext cx="4524650" cy="167934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会社概要、会社アピール、採用条件、当日の説明会の内容など、ご自由にお書きください。</a:t>
            </a:r>
            <a:endParaRPr lang="ja-JP" altLang="en-US" sz="1051" kern="100" dirty="0">
              <a:solidFill>
                <a:prstClr val="white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  <a:p>
            <a:pPr lvl="0" algn="just">
              <a:lnSpc>
                <a:spcPts val="2300"/>
              </a:lnSpc>
            </a:pPr>
            <a:r>
              <a:rPr lang="ja-JP" altLang="en-US" sz="1600" kern="100" dirty="0">
                <a:solidFill>
                  <a:srgbClr val="000000"/>
                </a:solidFill>
                <a:ea typeface="ＭＳ ゴシック" panose="020B0609070205080204" pitchFamily="49" charset="-128"/>
                <a:cs typeface="Times New Roman" panose="02020603050405020304" pitchFamily="18" charset="0"/>
              </a:rPr>
              <a:t>（枠内のみ文字の大きさ・文字色などご自由に変更可能。写真貼り付けも可能です。）</a:t>
            </a:r>
            <a:endParaRPr lang="ja-JP" altLang="en-US" sz="1051" kern="100" dirty="0">
              <a:solidFill>
                <a:prstClr val="white"/>
              </a:solidFill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192303" y="3444771"/>
            <a:ext cx="319818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●●●業</a:t>
            </a: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●●●職、●●●職</a:t>
            </a:r>
          </a:p>
          <a:p>
            <a:r>
              <a:rPr lang="ja-JP" altLang="ja-JP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</a:t>
            </a:r>
            <a:r>
              <a:rPr lang="ja-JP" altLang="en-US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・</a:t>
            </a:r>
            <a:r>
              <a:rPr lang="ja-JP" altLang="ja-JP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県他、全国転勤ありなど</a:t>
            </a:r>
          </a:p>
          <a:p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●●卒予定・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●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endParaRPr lang="en-US" altLang="ja-JP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学部</a:t>
            </a:r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学科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不問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、</a:t>
            </a:r>
            <a:r>
              <a:rPr lang="ja-JP" altLang="ja-JP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な</a:t>
            </a:r>
            <a:r>
              <a:rPr lang="ja-JP" altLang="en-US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ど</a:t>
            </a:r>
            <a:endParaRPr lang="en-US" altLang="ja-JP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  <a:p>
            <a:r>
              <a:rPr lang="ja-JP" altLang="ja-JP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筆記用具 など、必要があれば記載</a:t>
            </a: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EC34854-5FEA-4656-A782-A14AFB5C083B}"/>
              </a:ext>
            </a:extLst>
          </p:cNvPr>
          <p:cNvSpPr txBox="1"/>
          <p:nvPr/>
        </p:nvSpPr>
        <p:spPr>
          <a:xfrm>
            <a:off x="289983" y="2844081"/>
            <a:ext cx="94537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会場</a:t>
            </a:r>
            <a:r>
              <a:rPr lang="ja-JP" altLang="ja-JP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：</a:t>
            </a:r>
            <a:r>
              <a:rPr lang="ja-JP" altLang="en-US" sz="2800" u="sng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教養教育４号館 ●講義室</a:t>
            </a:r>
            <a:endParaRPr lang="ja-JP" altLang="ja-JP" sz="280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四角形: 角を丸くする 3">
            <a:extLst>
              <a:ext uri="{FF2B5EF4-FFF2-40B4-BE49-F238E27FC236}">
                <a16:creationId xmlns:a16="http://schemas.microsoft.com/office/drawing/2014/main" id="{3D0252FF-C61D-4BD2-BE84-88127AAA4584}"/>
              </a:ext>
            </a:extLst>
          </p:cNvPr>
          <p:cNvSpPr/>
          <p:nvPr/>
        </p:nvSpPr>
        <p:spPr>
          <a:xfrm>
            <a:off x="289983" y="5761558"/>
            <a:ext cx="3910311" cy="896650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空いたスペースについては、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写真貼り付け等でご自由に</a:t>
            </a:r>
            <a:endParaRPr kumimoji="1" lang="en-US" altLang="ja-JP" dirty="0">
              <a:solidFill>
                <a:schemeClr val="tx1"/>
              </a:solidFill>
            </a:endParaRPr>
          </a:p>
          <a:p>
            <a:pPr algn="just"/>
            <a:r>
              <a:rPr kumimoji="1" lang="ja-JP" altLang="en-US" dirty="0">
                <a:solidFill>
                  <a:schemeClr val="tx1"/>
                </a:solidFill>
              </a:rPr>
              <a:t>　利用してください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406719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187</TotalTime>
  <Words>196</Words>
  <Application>Microsoft Office PowerPoint</Application>
  <PresentationFormat>画面に合わせる (4:3)</PresentationFormat>
  <Paragraphs>26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2" baseType="lpstr">
      <vt:lpstr>ＤＦ特太ゴシック体</vt:lpstr>
      <vt:lpstr>ＭＳ ゴシック</vt:lpstr>
      <vt:lpstr>ＭＳ 明朝</vt:lpstr>
      <vt:lpstr>游ゴシック</vt:lpstr>
      <vt:lpstr>游ゴシック Light</vt:lpstr>
      <vt:lpstr>Arial</vt:lpstr>
      <vt:lpstr>Calibri</vt:lpstr>
      <vt:lpstr>Calibri Light</vt:lpstr>
      <vt:lpstr>Century</vt:lpstr>
      <vt:lpstr>Times New Roman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j000029413</dc:creator>
  <cp:lastModifiedBy>j000029413</cp:lastModifiedBy>
  <cp:revision>27</cp:revision>
  <cp:lastPrinted>2020-09-11T00:43:25Z</cp:lastPrinted>
  <dcterms:created xsi:type="dcterms:W3CDTF">2020-09-02T04:42:42Z</dcterms:created>
  <dcterms:modified xsi:type="dcterms:W3CDTF">2020-09-11T00:43:39Z</dcterms:modified>
</cp:coreProperties>
</file>